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3" r:id="rId7"/>
    <p:sldId id="266" r:id="rId8"/>
    <p:sldId id="260" r:id="rId9"/>
    <p:sldId id="265" r:id="rId10"/>
    <p:sldId id="264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 snapToObjects="1">
      <p:cViewPr>
        <p:scale>
          <a:sx n="86" d="100"/>
          <a:sy n="86" d="100"/>
        </p:scale>
        <p:origin x="1592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48002-0C35-524E-8AD6-B5668C4F82E0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4AD73-0FE7-E446-827F-4D022C048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8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AD73-0FE7-E446-827F-4D022C048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7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AD73-0FE7-E446-827F-4D022C048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9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2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9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791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670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0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778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04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824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35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8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28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5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66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40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4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97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3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bereats.com/eats/sf/faq/" TargetMode="External"/><Relationship Id="rId4" Type="http://schemas.openxmlformats.org/officeDocument/2006/relationships/hyperlink" Target="https://www.flooranddecor.com/marble-stone#prefn1=shape&amp;srule=most-popular&amp;sz=12&amp;start=0&amp;prefv1=Square" TargetMode="External"/><Relationship Id="rId5" Type="http://schemas.openxmlformats.org/officeDocument/2006/relationships/hyperlink" Target="http://www.centralrestaurant.com/Indoor+Tables+and+Chairs-pl1295.html" TargetMode="External"/><Relationship Id="rId6" Type="http://schemas.openxmlformats.org/officeDocument/2006/relationships/hyperlink" Target="http://www.xfinity.com/internet-service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bereats.com/eats/sf/restaurant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tiff"/><Relationship Id="rId5" Type="http://schemas.openxmlformats.org/officeDocument/2006/relationships/image" Target="../media/image14.tiff"/><Relationship Id="rId6" Type="http://schemas.openxmlformats.org/officeDocument/2006/relationships/hyperlink" Target="http://www.bestbuy.com/site/samsung-75-class-74-5-diag--led-1080p-smart-hdtv-black/5418101.p?id=1219650466626&amp;skuId=5418101" TargetMode="External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6633" y="-919900"/>
            <a:ext cx="8689976" cy="2509213"/>
          </a:xfrm>
        </p:spPr>
        <p:txBody>
          <a:bodyPr/>
          <a:lstStyle/>
          <a:p>
            <a:r>
              <a:rPr lang="en-US" dirty="0" smtClean="0"/>
              <a:t>It’s a Grind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03471" y="5738751"/>
            <a:ext cx="8689976" cy="1371599"/>
          </a:xfrm>
        </p:spPr>
        <p:txBody>
          <a:bodyPr/>
          <a:lstStyle/>
          <a:p>
            <a:r>
              <a:rPr lang="en-US" dirty="0" smtClean="0"/>
              <a:t>By: Ralph </a:t>
            </a:r>
            <a:r>
              <a:rPr lang="en-US" dirty="0" err="1"/>
              <a:t>R</a:t>
            </a:r>
            <a:r>
              <a:rPr lang="en-US" dirty="0" err="1" smtClean="0"/>
              <a:t>ecinto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491" y="1889350"/>
            <a:ext cx="4848101" cy="322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96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Partner with </a:t>
            </a:r>
            <a:r>
              <a:rPr lang="en-US" dirty="0" err="1"/>
              <a:t>uber</a:t>
            </a:r>
            <a:r>
              <a:rPr lang="en-US" dirty="0"/>
              <a:t> </a:t>
            </a:r>
            <a:r>
              <a:rPr lang="en-US" dirty="0" smtClean="0"/>
              <a:t>eats</a:t>
            </a:r>
          </a:p>
          <a:p>
            <a:r>
              <a:rPr lang="en-US" dirty="0" smtClean="0"/>
              <a:t>Set up meeting at </a:t>
            </a:r>
            <a:r>
              <a:rPr lang="en-US" dirty="0" err="1" smtClean="0"/>
              <a:t>SoMA</a:t>
            </a:r>
            <a:r>
              <a:rPr lang="en-US" dirty="0" smtClean="0"/>
              <a:t> </a:t>
            </a:r>
            <a:r>
              <a:rPr lang="en-US" dirty="0" err="1" smtClean="0"/>
              <a:t>Uber</a:t>
            </a:r>
            <a:r>
              <a:rPr lang="en-US" dirty="0" smtClean="0"/>
              <a:t> </a:t>
            </a:r>
            <a:r>
              <a:rPr lang="en-US" dirty="0" err="1" smtClean="0"/>
              <a:t>Hq</a:t>
            </a:r>
            <a:endParaRPr lang="en-US" dirty="0" smtClean="0"/>
          </a:p>
          <a:p>
            <a:r>
              <a:rPr lang="en-US" dirty="0" smtClean="0"/>
              <a:t>Double Advertising</a:t>
            </a:r>
          </a:p>
          <a:p>
            <a:r>
              <a:rPr lang="en-US" dirty="0" smtClean="0"/>
              <a:t>Download App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342" y="2214694"/>
            <a:ext cx="4123025" cy="287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80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http://ubereats.com/eats/sf/restaurants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http://ubereats.com/eats/sf/faq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www.flooranddecor.com/marble-stone#prefn1=shape&amp;srule=most-popular&amp;sz=12&amp;start=0&amp;prefv1=Square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www.centralrestaurant.com/Indoor+Tables+and+Chairs-pl1295.html</a:t>
            </a:r>
            <a:endParaRPr lang="en-US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www.xfinity.com/internet-service.html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20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in sf financial district</a:t>
            </a:r>
          </a:p>
          <a:p>
            <a:r>
              <a:rPr lang="en-US" dirty="0" smtClean="0"/>
              <a:t>30 years</a:t>
            </a:r>
          </a:p>
          <a:p>
            <a:r>
              <a:rPr lang="en-US" dirty="0" smtClean="0"/>
              <a:t>Large customers of office workers and wealthy </a:t>
            </a:r>
            <a:r>
              <a:rPr lang="en-US" dirty="0" err="1" smtClean="0"/>
              <a:t>fidi</a:t>
            </a:r>
            <a:r>
              <a:rPr lang="en-US" dirty="0" smtClean="0"/>
              <a:t> residents</a:t>
            </a:r>
          </a:p>
          <a:p>
            <a:r>
              <a:rPr lang="en-US" dirty="0" smtClean="0"/>
              <a:t>Owned by Julian Cortez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274" y="4079144"/>
            <a:ext cx="4633418" cy="266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1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Newer coffee shops are starting up</a:t>
            </a:r>
          </a:p>
          <a:p>
            <a:r>
              <a:rPr lang="en-US" dirty="0" smtClean="0"/>
              <a:t>Property prices are on the rise</a:t>
            </a:r>
          </a:p>
          <a:p>
            <a:r>
              <a:rPr lang="en-US" dirty="0" smtClean="0"/>
              <a:t>steady drop in revenue</a:t>
            </a:r>
          </a:p>
          <a:p>
            <a:r>
              <a:rPr lang="en-US" dirty="0" smtClean="0"/>
              <a:t>If the trend continues, paying rent would be a struggle</a:t>
            </a:r>
          </a:p>
        </p:txBody>
      </p:sp>
    </p:spTree>
    <p:extLst>
      <p:ext uri="{BB962C8B-B14F-4D97-AF65-F5344CB8AC3E}">
        <p14:creationId xmlns:p14="http://schemas.microsoft.com/office/powerpoint/2010/main" val="130506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925" y="2442043"/>
            <a:ext cx="5786829" cy="3424107"/>
          </a:xfrm>
        </p:spPr>
        <p:txBody>
          <a:bodyPr/>
          <a:lstStyle/>
          <a:p>
            <a:r>
              <a:rPr lang="en-US" dirty="0" smtClean="0"/>
              <a:t>Upgraded Rewards card/app</a:t>
            </a:r>
          </a:p>
          <a:p>
            <a:r>
              <a:rPr lang="en-US" dirty="0" smtClean="0"/>
              <a:t>Renovate coffee shop</a:t>
            </a:r>
          </a:p>
          <a:p>
            <a:r>
              <a:rPr lang="en-US" dirty="0" smtClean="0"/>
              <a:t>Rent next door and extend the coffee shop</a:t>
            </a:r>
          </a:p>
          <a:p>
            <a:r>
              <a:rPr lang="en-US" dirty="0" smtClean="0"/>
              <a:t>Raise prices</a:t>
            </a:r>
          </a:p>
          <a:p>
            <a:r>
              <a:rPr lang="en-US" dirty="0" smtClean="0"/>
              <a:t>Partnership </a:t>
            </a:r>
            <a:r>
              <a:rPr lang="en-US" dirty="0" err="1"/>
              <a:t>U</a:t>
            </a:r>
            <a:r>
              <a:rPr lang="en-US" dirty="0" err="1" smtClean="0"/>
              <a:t>ber</a:t>
            </a:r>
            <a:r>
              <a:rPr lang="en-US" dirty="0" smtClean="0"/>
              <a:t> eats</a:t>
            </a:r>
          </a:p>
          <a:p>
            <a:r>
              <a:rPr lang="en-US" dirty="0" smtClean="0"/>
              <a:t>Order coffee ahead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78454" y="2097269"/>
            <a:ext cx="31929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Pros:</a:t>
            </a:r>
          </a:p>
          <a:p>
            <a:r>
              <a:rPr lang="en-US" dirty="0" smtClean="0"/>
              <a:t>-Bonus rewards/savings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-More Space/nice atmosphere</a:t>
            </a:r>
          </a:p>
          <a:p>
            <a:r>
              <a:rPr lang="en-US" dirty="0" smtClean="0"/>
              <a:t>-Higher revenue/better business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-Time efficient/ better service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38872" y="2135050"/>
            <a:ext cx="24034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Cons:</a:t>
            </a:r>
          </a:p>
          <a:p>
            <a:r>
              <a:rPr lang="en-US" dirty="0" smtClean="0"/>
              <a:t>Irresponsible spending/interest rate</a:t>
            </a:r>
          </a:p>
          <a:p>
            <a:endParaRPr lang="en-US" dirty="0"/>
          </a:p>
          <a:p>
            <a:r>
              <a:rPr lang="en-US" dirty="0" smtClean="0"/>
              <a:t>-Higher rent/Hard to maintain</a:t>
            </a:r>
          </a:p>
          <a:p>
            <a:r>
              <a:rPr lang="en-US" dirty="0" smtClean="0"/>
              <a:t>-Lose customers/ less revenue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-Cold coffee / might not pick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5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Uber</a:t>
            </a:r>
            <a:r>
              <a:rPr lang="en-US" dirty="0" smtClean="0"/>
              <a:t> 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delivers the best meals from favorite local restaurants in 10 minutes or </a:t>
            </a:r>
            <a:r>
              <a:rPr lang="en-US" dirty="0" smtClean="0"/>
              <a:t>less</a:t>
            </a:r>
          </a:p>
          <a:p>
            <a:r>
              <a:rPr lang="en-US" dirty="0" smtClean="0"/>
              <a:t>Available M-F 11am-2pm</a:t>
            </a:r>
          </a:p>
          <a:p>
            <a:r>
              <a:rPr lang="en-US" dirty="0" smtClean="0"/>
              <a:t>Fare split feature</a:t>
            </a:r>
          </a:p>
          <a:p>
            <a:r>
              <a:rPr lang="en-US" dirty="0" smtClean="0"/>
              <a:t>How do you use it?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900" dirty="0" smtClean="0"/>
              <a:t>-Open </a:t>
            </a:r>
            <a:r>
              <a:rPr lang="en-US" sz="1900" dirty="0"/>
              <a:t>the </a:t>
            </a:r>
            <a:r>
              <a:rPr lang="en-US" sz="1900" dirty="0" err="1"/>
              <a:t>Uber</a:t>
            </a:r>
            <a:r>
              <a:rPr lang="en-US" sz="1900" dirty="0"/>
              <a:t> app and select the meal icon at the top</a:t>
            </a:r>
            <a:r>
              <a:rPr lang="en-US" sz="1900" dirty="0" smtClean="0"/>
              <a:t>.</a:t>
            </a:r>
          </a:p>
          <a:p>
            <a:pPr marL="0" indent="0">
              <a:buNone/>
            </a:pPr>
            <a:r>
              <a:rPr lang="en-US" sz="1900" dirty="0" smtClean="0"/>
              <a:t>	-Enter </a:t>
            </a:r>
            <a:r>
              <a:rPr lang="en-US" sz="1900" dirty="0"/>
              <a:t>your location and tap </a:t>
            </a:r>
            <a:r>
              <a:rPr lang="en-US" sz="1900" b="1" dirty="0"/>
              <a:t>VIEW MENU</a:t>
            </a:r>
            <a:r>
              <a:rPr lang="en-US" sz="1900" dirty="0" smtClean="0"/>
              <a:t>.</a:t>
            </a:r>
          </a:p>
          <a:p>
            <a:pPr marL="0" indent="0">
              <a:buNone/>
            </a:pPr>
            <a:r>
              <a:rPr lang="en-US" sz="1900" dirty="0"/>
              <a:t>	</a:t>
            </a:r>
            <a:r>
              <a:rPr lang="en-US" sz="1900" dirty="0" smtClean="0"/>
              <a:t>-Place </a:t>
            </a:r>
            <a:r>
              <a:rPr lang="en-US" sz="1900" dirty="0"/>
              <a:t>order and your meal will be curbside in minutes</a:t>
            </a:r>
            <a:r>
              <a:rPr lang="en-US" sz="1900" dirty="0" smtClean="0"/>
              <a:t>.</a:t>
            </a:r>
          </a:p>
          <a:p>
            <a:r>
              <a:rPr lang="en-US" dirty="0" err="1" smtClean="0"/>
              <a:t>Uber</a:t>
            </a:r>
            <a:r>
              <a:rPr lang="en-US" dirty="0" smtClean="0"/>
              <a:t> EATS </a:t>
            </a:r>
            <a:r>
              <a:rPr lang="en-US" dirty="0"/>
              <a:t>is currently available in </a:t>
            </a:r>
            <a:r>
              <a:rPr lang="en-US" dirty="0" err="1"/>
              <a:t>SoMa</a:t>
            </a:r>
            <a:r>
              <a:rPr lang="en-US" dirty="0"/>
              <a:t>, </a:t>
            </a:r>
            <a:r>
              <a:rPr lang="en-US" dirty="0" err="1"/>
              <a:t>FiDi</a:t>
            </a:r>
            <a:r>
              <a:rPr lang="en-US" dirty="0"/>
              <a:t>, Nob Hill, Tenderloin, Hayes Valley and Mission Bay.</a:t>
            </a:r>
          </a:p>
        </p:txBody>
      </p:sp>
    </p:spTree>
    <p:extLst>
      <p:ext uri="{BB962C8B-B14F-4D97-AF65-F5344CB8AC3E}">
        <p14:creationId xmlns:p14="http://schemas.microsoft.com/office/powerpoint/2010/main" val="1376412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641" y="2045952"/>
            <a:ext cx="3253492" cy="3823846"/>
          </a:xfrm>
        </p:spPr>
        <p:txBody>
          <a:bodyPr/>
          <a:lstStyle/>
          <a:p>
            <a:r>
              <a:rPr lang="en-US" dirty="0" smtClean="0"/>
              <a:t>Renovation/features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34124" y="2749584"/>
            <a:ext cx="35976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Pros: </a:t>
            </a:r>
          </a:p>
          <a:p>
            <a:r>
              <a:rPr lang="en-US" dirty="0" smtClean="0"/>
              <a:t>-High End looks (Attraction)</a:t>
            </a:r>
          </a:p>
          <a:p>
            <a:r>
              <a:rPr lang="en-US" dirty="0" smtClean="0"/>
              <a:t>-Target the “rich”</a:t>
            </a:r>
          </a:p>
          <a:p>
            <a:endParaRPr lang="en-US" dirty="0"/>
          </a:p>
          <a:p>
            <a:r>
              <a:rPr lang="en-US" dirty="0" smtClean="0"/>
              <a:t>Cons</a:t>
            </a:r>
            <a:r>
              <a:rPr lang="en-US" dirty="0" smtClean="0"/>
              <a:t>:</a:t>
            </a:r>
          </a:p>
          <a:p>
            <a:r>
              <a:rPr lang="en-US" dirty="0" smtClean="0"/>
              <a:t>-Construction (Days or weeks)</a:t>
            </a:r>
          </a:p>
          <a:p>
            <a:r>
              <a:rPr lang="en-US" dirty="0" smtClean="0"/>
              <a:t>-Financing issues</a:t>
            </a:r>
          </a:p>
          <a:p>
            <a:r>
              <a:rPr lang="en-US" dirty="0" smtClean="0"/>
              <a:t>-Adding features costing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711252" y="2030028"/>
            <a:ext cx="418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UBER EATS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28099" y="2399360"/>
            <a:ext cx="52915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PROS:</a:t>
            </a:r>
          </a:p>
          <a:p>
            <a:r>
              <a:rPr lang="en-US" dirty="0" smtClean="0"/>
              <a:t>-Cashless </a:t>
            </a:r>
            <a:r>
              <a:rPr lang="en-US" dirty="0"/>
              <a:t>payment, same as an </a:t>
            </a:r>
            <a:r>
              <a:rPr lang="en-US" dirty="0" err="1"/>
              <a:t>Uber</a:t>
            </a:r>
            <a:r>
              <a:rPr lang="en-US" dirty="0"/>
              <a:t> </a:t>
            </a:r>
            <a:r>
              <a:rPr lang="en-US" dirty="0" smtClean="0"/>
              <a:t>ride</a:t>
            </a:r>
          </a:p>
          <a:p>
            <a:r>
              <a:rPr lang="en-US" dirty="0" smtClean="0"/>
              <a:t>-</a:t>
            </a:r>
            <a:r>
              <a:rPr lang="en-US" dirty="0"/>
              <a:t>Very convenient, particularly for the person whose meeting ran too long and is short on time before their next appointment</a:t>
            </a:r>
          </a:p>
          <a:p>
            <a:r>
              <a:rPr lang="en-US" dirty="0" smtClean="0"/>
              <a:t>-</a:t>
            </a:r>
            <a:r>
              <a:rPr lang="en-US" dirty="0"/>
              <a:t>You can track your delivery in real time 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/>
              <a:t>Food is delivered within approximately 6-10 </a:t>
            </a:r>
            <a:r>
              <a:rPr lang="en-US" dirty="0" smtClean="0"/>
              <a:t>minutes</a:t>
            </a:r>
          </a:p>
          <a:p>
            <a:r>
              <a:rPr lang="en-US" dirty="0" smtClean="0"/>
              <a:t>-</a:t>
            </a:r>
            <a:r>
              <a:rPr lang="en-US" dirty="0"/>
              <a:t>Food delivery is currently only available in corporate business areas like Midtown and the Financial District</a:t>
            </a:r>
          </a:p>
          <a:p>
            <a:endParaRPr lang="en-US" dirty="0" smtClean="0"/>
          </a:p>
          <a:p>
            <a:r>
              <a:rPr lang="en-US" dirty="0" smtClean="0"/>
              <a:t>CONS:</a:t>
            </a:r>
          </a:p>
          <a:p>
            <a:r>
              <a:rPr lang="en-US" dirty="0" smtClean="0"/>
              <a:t>-</a:t>
            </a:r>
            <a:r>
              <a:rPr lang="en-US" dirty="0"/>
              <a:t>Although the </a:t>
            </a:r>
            <a:r>
              <a:rPr lang="en-US" dirty="0" smtClean="0"/>
              <a:t>coffee is ready</a:t>
            </a:r>
            <a:r>
              <a:rPr lang="en-US" dirty="0" smtClean="0"/>
              <a:t>, </a:t>
            </a:r>
            <a:r>
              <a:rPr lang="en-US" dirty="0"/>
              <a:t>it loses a bit of its integrity 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/>
              <a:t>T</a:t>
            </a:r>
            <a:r>
              <a:rPr lang="en-US" dirty="0" smtClean="0"/>
              <a:t>hey </a:t>
            </a:r>
            <a:r>
              <a:rPr lang="en-US" dirty="0"/>
              <a:t>are able to rate you too</a:t>
            </a:r>
          </a:p>
        </p:txBody>
      </p:sp>
    </p:spTree>
    <p:extLst>
      <p:ext uri="{BB962C8B-B14F-4D97-AF65-F5344CB8AC3E}">
        <p14:creationId xmlns:p14="http://schemas.microsoft.com/office/powerpoint/2010/main" val="1206964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Renovating and adding features at the coffee shop</a:t>
            </a:r>
          </a:p>
          <a:p>
            <a:r>
              <a:rPr lang="en-US" dirty="0" smtClean="0"/>
              <a:t>Partnering up with UBER eats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6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27199"/>
            <a:ext cx="10364451" cy="1596177"/>
          </a:xfrm>
        </p:spPr>
        <p:txBody>
          <a:bodyPr/>
          <a:lstStyle/>
          <a:p>
            <a:r>
              <a:rPr lang="en-US" dirty="0" smtClean="0"/>
              <a:t>Action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149" y="1317780"/>
            <a:ext cx="10363826" cy="3424107"/>
          </a:xfrm>
        </p:spPr>
        <p:txBody>
          <a:bodyPr/>
          <a:lstStyle/>
          <a:p>
            <a:r>
              <a:rPr lang="en-US" dirty="0" smtClean="0"/>
              <a:t>Renovate coffee shop</a:t>
            </a:r>
          </a:p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35" y="1723376"/>
            <a:ext cx="1545863" cy="2678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58190" y="2563318"/>
            <a:ext cx="2278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$5,980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668020" y="2375348"/>
            <a:ext cx="1618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7 sets</a:t>
            </a:r>
          </a:p>
          <a:p>
            <a:r>
              <a:rPr lang="en-US" sz="3200" dirty="0" smtClean="0"/>
              <a:t>$2,571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623" y="1261538"/>
            <a:ext cx="2086307" cy="37731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88971" y="4111317"/>
            <a:ext cx="1843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Positive-Cut Metal Logo </a:t>
            </a:r>
            <a:r>
              <a:rPr lang="en-US" dirty="0" smtClean="0"/>
              <a:t>(It’s A grind) </a:t>
            </a:r>
            <a:r>
              <a:rPr lang="en-US" dirty="0"/>
              <a:t>Panel: </a:t>
            </a:r>
            <a:r>
              <a:rPr lang="en-US" dirty="0" smtClean="0"/>
              <a:t> </a:t>
            </a:r>
            <a:r>
              <a:rPr lang="en-US" dirty="0"/>
              <a:t>$750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994" y="1276528"/>
            <a:ext cx="3510072" cy="27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19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5" y="539645"/>
            <a:ext cx="4946545" cy="25833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4518" y="3122951"/>
            <a:ext cx="413728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Rancilio</a:t>
            </a:r>
            <a:r>
              <a:rPr lang="en-US" b="1" dirty="0"/>
              <a:t> CLASSE 9 S3 </a:t>
            </a:r>
            <a:r>
              <a:rPr lang="en-US" b="1" dirty="0" err="1"/>
              <a:t>Classe</a:t>
            </a:r>
            <a:r>
              <a:rPr lang="en-US" b="1" dirty="0"/>
              <a:t> 9 Manual Espresso Machine w/ 2-Steam Wand &amp; 16-Liter </a:t>
            </a:r>
            <a:r>
              <a:rPr lang="en-US" b="1" dirty="0" smtClean="0"/>
              <a:t>Boiler</a:t>
            </a:r>
          </a:p>
          <a:p>
            <a:r>
              <a:rPr lang="en-US" sz="3200" b="1" dirty="0" smtClean="0"/>
              <a:t>$10,000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597" y="292309"/>
            <a:ext cx="2908092" cy="29080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71410" y="3372787"/>
            <a:ext cx="25185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150 Mbps</a:t>
            </a:r>
          </a:p>
          <a:p>
            <a:r>
              <a:rPr lang="en-US" sz="3200" dirty="0" smtClean="0"/>
              <a:t>$49.99 per month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5309" y="539645"/>
            <a:ext cx="2795666" cy="27956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99030" y="3372787"/>
            <a:ext cx="253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hlinkClick r:id="rId6"/>
              </a:rPr>
              <a:t>Samsung - 75" Class (74.5" Diag.) - LED - 1080p - Smart - HDTV - Black</a:t>
            </a:r>
            <a:endParaRPr lang="de-DE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27" y="4538723"/>
            <a:ext cx="1900344" cy="220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6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2614</TotalTime>
  <Words>349</Words>
  <Application>Microsoft Macintosh PowerPoint</Application>
  <PresentationFormat>Widescreen</PresentationFormat>
  <Paragraphs>97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Garamond</vt:lpstr>
      <vt:lpstr>Arial</vt:lpstr>
      <vt:lpstr>Organic</vt:lpstr>
      <vt:lpstr>It’s a Grind</vt:lpstr>
      <vt:lpstr>background</vt:lpstr>
      <vt:lpstr>problem</vt:lpstr>
      <vt:lpstr>Possible solutions</vt:lpstr>
      <vt:lpstr>Uber eats</vt:lpstr>
      <vt:lpstr> pros and cons</vt:lpstr>
      <vt:lpstr>Final solutions</vt:lpstr>
      <vt:lpstr>Action plan</vt:lpstr>
      <vt:lpstr>PowerPoint Presentation</vt:lpstr>
      <vt:lpstr>Action Plan 2</vt:lpstr>
      <vt:lpstr>Works cited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 grind</dc:title>
  <dc:creator>Ralph Recinto</dc:creator>
  <cp:lastModifiedBy>Ralph Recinto</cp:lastModifiedBy>
  <cp:revision>42</cp:revision>
  <dcterms:created xsi:type="dcterms:W3CDTF">2015-11-24T06:43:56Z</dcterms:created>
  <dcterms:modified xsi:type="dcterms:W3CDTF">2015-12-01T16:18:29Z</dcterms:modified>
</cp:coreProperties>
</file>